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7"/>
  </p:notesMasterIdLst>
  <p:sldIdLst>
    <p:sldId id="256" r:id="rId2"/>
    <p:sldId id="376" r:id="rId3"/>
    <p:sldId id="454" r:id="rId4"/>
    <p:sldId id="456" r:id="rId5"/>
    <p:sldId id="457" r:id="rId6"/>
    <p:sldId id="458" r:id="rId7"/>
    <p:sldId id="460" r:id="rId8"/>
    <p:sldId id="497" r:id="rId9"/>
    <p:sldId id="462" r:id="rId10"/>
    <p:sldId id="463" r:id="rId11"/>
    <p:sldId id="464" r:id="rId12"/>
    <p:sldId id="465" r:id="rId13"/>
    <p:sldId id="466" r:id="rId14"/>
    <p:sldId id="467" r:id="rId15"/>
    <p:sldId id="500" r:id="rId16"/>
    <p:sldId id="365" r:id="rId17"/>
    <p:sldId id="514" r:id="rId18"/>
    <p:sldId id="516" r:id="rId19"/>
    <p:sldId id="515" r:id="rId20"/>
    <p:sldId id="469" r:id="rId21"/>
    <p:sldId id="509" r:id="rId22"/>
    <p:sldId id="504" r:id="rId23"/>
    <p:sldId id="505" r:id="rId24"/>
    <p:sldId id="506" r:id="rId25"/>
    <p:sldId id="507" r:id="rId26"/>
    <p:sldId id="503" r:id="rId27"/>
    <p:sldId id="475" r:id="rId28"/>
    <p:sldId id="510" r:id="rId29"/>
    <p:sldId id="511" r:id="rId30"/>
    <p:sldId id="476" r:id="rId31"/>
    <p:sldId id="491" r:id="rId32"/>
    <p:sldId id="378" r:id="rId33"/>
    <p:sldId id="381" r:id="rId34"/>
    <p:sldId id="512" r:id="rId35"/>
    <p:sldId id="471" r:id="rId36"/>
    <p:sldId id="472" r:id="rId37"/>
    <p:sldId id="513" r:id="rId38"/>
    <p:sldId id="482" r:id="rId39"/>
    <p:sldId id="481" r:id="rId40"/>
    <p:sldId id="495" r:id="rId41"/>
    <p:sldId id="490" r:id="rId42"/>
    <p:sldId id="483" r:id="rId43"/>
    <p:sldId id="496" r:id="rId44"/>
    <p:sldId id="487" r:id="rId45"/>
    <p:sldId id="488" r:id="rId46"/>
    <p:sldId id="485" r:id="rId47"/>
    <p:sldId id="359" r:id="rId48"/>
    <p:sldId id="493" r:id="rId49"/>
    <p:sldId id="494" r:id="rId50"/>
    <p:sldId id="486" r:id="rId51"/>
    <p:sldId id="498" r:id="rId52"/>
    <p:sldId id="499" r:id="rId53"/>
    <p:sldId id="501" r:id="rId54"/>
    <p:sldId id="502" r:id="rId55"/>
    <p:sldId id="453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Dominique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77146" autoAdjust="0"/>
  </p:normalViewPr>
  <p:slideViewPr>
    <p:cSldViewPr snapToGrid="0">
      <p:cViewPr varScale="1">
        <p:scale>
          <a:sx n="105" d="100"/>
          <a:sy n="105" d="100"/>
        </p:scale>
        <p:origin x="13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8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4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63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6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20/04/2020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mailto:contact@oskar.Dudycz.pl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39.gi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web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Sourcing w praktyce 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503">
            <a:off x="3693567" y="2097619"/>
            <a:ext cx="7230188" cy="4228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7598">
            <a:off x="-124001" y="3030126"/>
            <a:ext cx="4799439" cy="155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248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75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26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ID Obiektu (Strumienia)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Numer </a:t>
            </a:r>
            <a:r>
              <a:rPr lang="pl-PL" dirty="0" err="1"/>
              <a:t>kolejnoSci</a:t>
            </a:r>
            <a:r>
              <a:rPr lang="pl-PL" dirty="0"/>
              <a:t> </a:t>
            </a:r>
            <a:r>
              <a:rPr lang="pl-PL" dirty="0" err="1"/>
              <a:t>wystapienia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Czas </a:t>
            </a:r>
            <a:r>
              <a:rPr lang="pl-PL" dirty="0" err="1"/>
              <a:t>wystapienia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Czas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Dane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z</a:t>
            </a:r>
            <a:r>
              <a:rPr lang="en-GB" sz="3600" dirty="0"/>
              <a:t> </a:t>
            </a:r>
            <a:r>
              <a:rPr lang="en-GB" sz="3600" dirty="0" err="1"/>
              <a:t>przeszlosci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4ECBB22C-885F-4F5A-8B77-616B5DBC8AEB}"/>
              </a:ext>
            </a:extLst>
          </p:cNvPr>
          <p:cNvCxnSpPr/>
          <p:nvPr/>
        </p:nvCxnSpPr>
        <p:spPr>
          <a:xfrm>
            <a:off x="3693327" y="442155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4776660-B29F-402F-B718-6CFC61CD67CD}"/>
              </a:ext>
            </a:extLst>
          </p:cNvPr>
          <p:cNvCxnSpPr/>
          <p:nvPr/>
        </p:nvCxnSpPr>
        <p:spPr>
          <a:xfrm>
            <a:off x="4107818" y="4219336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Przyklad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6039C0B1-0DA3-4DF9-9380-AC47A5CCFE2A}"/>
              </a:ext>
            </a:extLst>
          </p:cNvPr>
          <p:cNvCxnSpPr>
            <a:cxnSpLocks/>
          </p:cNvCxnSpPr>
          <p:nvPr/>
        </p:nvCxnSpPr>
        <p:spPr>
          <a:xfrm>
            <a:off x="6400800" y="919559"/>
            <a:ext cx="317500" cy="21074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06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184">
            <a:off x="3153868" y="1905313"/>
            <a:ext cx="5162904" cy="439414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52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 vs Encja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261">
            <a:off x="2802647" y="1715924"/>
            <a:ext cx="6543675" cy="47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Przyklad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6039C0B1-0DA3-4DF9-9380-AC47A5CCFE2A}"/>
              </a:ext>
            </a:extLst>
          </p:cNvPr>
          <p:cNvCxnSpPr>
            <a:cxnSpLocks/>
          </p:cNvCxnSpPr>
          <p:nvPr/>
        </p:nvCxnSpPr>
        <p:spPr>
          <a:xfrm>
            <a:off x="6400800" y="919559"/>
            <a:ext cx="317500" cy="21074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0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48">
            <a:off x="1850737" y="2061377"/>
            <a:ext cx="8810689" cy="4062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19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 i Event Sourcing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07">
            <a:off x="2191954" y="2167831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25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Podrózowanie w czasie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3174" y="644248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8016" y="644250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contact@oskar.Dudycz.pl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Sklejenie </a:t>
            </a:r>
            <a:r>
              <a:rPr lang="pl-PL" sz="3200" dirty="0" err="1"/>
              <a:t>zolwika</a:t>
            </a:r>
            <a:r>
              <a:rPr lang="pl-PL" sz="3200" dirty="0"/>
              <a:t>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778154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269996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 Sourcing .NET Tour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298">
            <a:off x="1726999" y="1758134"/>
            <a:ext cx="8872560" cy="4116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34182" y="6114473"/>
            <a:ext cx="6675582" cy="74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http://Szkola-event-sourcing.pl/tour</a:t>
            </a:r>
          </a:p>
        </p:txBody>
      </p:sp>
    </p:spTree>
    <p:extLst>
      <p:ext uri="{BB962C8B-B14F-4D97-AF65-F5344CB8AC3E}">
        <p14:creationId xmlns:p14="http://schemas.microsoft.com/office/powerpoint/2010/main" val="3063503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err="1"/>
              <a:t>Napisz</a:t>
            </a:r>
            <a:r>
              <a:rPr lang="en-GB" dirty="0"/>
              <a:t> Feedback </a:t>
            </a:r>
            <a:r>
              <a:rPr lang="en-GB" dirty="0" err="1"/>
              <a:t>na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contact@oskar-Dudycz.pl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503056" y="2433277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463675"/>
            <a:ext cx="895383" cy="8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11847</TotalTime>
  <Words>1218</Words>
  <Application>Microsoft Office PowerPoint</Application>
  <PresentationFormat>Panoramiczny</PresentationFormat>
  <Paragraphs>172</Paragraphs>
  <Slides>55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55</vt:i4>
      </vt:variant>
    </vt:vector>
  </HeadingPairs>
  <TitlesOfParts>
    <vt:vector size="60" baseType="lpstr">
      <vt:lpstr>Courier New</vt:lpstr>
      <vt:lpstr>Calibri</vt:lpstr>
      <vt:lpstr>Dominique</vt:lpstr>
      <vt:lpstr>Arial</vt:lpstr>
      <vt:lpstr>Office Theme</vt:lpstr>
      <vt:lpstr>Event Sourcing w praktyce </vt:lpstr>
      <vt:lpstr>Kilka slow o mnie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Modelowanie zdarzeniami</vt:lpstr>
      <vt:lpstr>Modelowanie zdarzeniami</vt:lpstr>
      <vt:lpstr>Modelowanie zdarzeniami</vt:lpstr>
      <vt:lpstr>Prezentacja programu PowerPoint</vt:lpstr>
      <vt:lpstr>Opis problemu/sytuacji</vt:lpstr>
      <vt:lpstr>Opis problemu/sytuacji</vt:lpstr>
      <vt:lpstr>Opis problemu/sytuacji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Prezentacja programu PowerPoint</vt:lpstr>
      <vt:lpstr>Prezentacja programu PowerPoint</vt:lpstr>
      <vt:lpstr>Opis problemu/sytuacji</vt:lpstr>
      <vt:lpstr>Opis problemu/sytuacji</vt:lpstr>
      <vt:lpstr>Przyklad</vt:lpstr>
      <vt:lpstr>Agregat</vt:lpstr>
      <vt:lpstr>Agregat vs Encja</vt:lpstr>
      <vt:lpstr>Przyklad</vt:lpstr>
      <vt:lpstr>CQRS</vt:lpstr>
      <vt:lpstr>CQRS i Event Sourcing</vt:lpstr>
      <vt:lpstr>Prezentacja programu PowerPoint</vt:lpstr>
      <vt:lpstr>Snapshot</vt:lpstr>
      <vt:lpstr>Prezentacja programu PowerPoint</vt:lpstr>
      <vt:lpstr>Projekcje</vt:lpstr>
      <vt:lpstr>Projekcje</vt:lpstr>
      <vt:lpstr>Projekcje</vt:lpstr>
      <vt:lpstr>Prezentacja programu PowerPoint</vt:lpstr>
      <vt:lpstr>Event Store + Strong consistency</vt:lpstr>
      <vt:lpstr>Prezentacja programu PowerPoint</vt:lpstr>
      <vt:lpstr>Podrózowanie w czasie</vt:lpstr>
      <vt:lpstr>Prezentacja programu PowerPoint</vt:lpstr>
      <vt:lpstr>POdsumowanie</vt:lpstr>
      <vt:lpstr>Co Dalej?</vt:lpstr>
      <vt:lpstr>Event Sourcing .NET Tour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246</cp:revision>
  <cp:lastPrinted>2019-05-08T12:52:32Z</cp:lastPrinted>
  <dcterms:created xsi:type="dcterms:W3CDTF">2019-05-07T16:08:34Z</dcterms:created>
  <dcterms:modified xsi:type="dcterms:W3CDTF">2020-04-21T15:21:10Z</dcterms:modified>
</cp:coreProperties>
</file>